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38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jpg>
</file>

<file path=ppt/media/image12.jp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mj.com/content/364/bmj.l236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creativecommons.org/licenses/by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87FB61-01B9-46F2-93F4-31A6351C50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3560" y="247355"/>
            <a:ext cx="9137940" cy="2387600"/>
          </a:xfrm>
        </p:spPr>
        <p:txBody>
          <a:bodyPr/>
          <a:lstStyle/>
          <a:p>
            <a:r>
              <a:rPr lang="en-GB" b="1" dirty="0"/>
              <a:t>Fast medication automation</a:t>
            </a:r>
            <a:br>
              <a:rPr lang="en-GB" b="1" dirty="0"/>
            </a:br>
            <a:endParaRPr lang="en-GB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0D922C3-6C74-438B-81BF-F78ECBE65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43773" y="2489842"/>
            <a:ext cx="4597727" cy="2734951"/>
          </a:xfrm>
        </p:spPr>
        <p:txBody>
          <a:bodyPr>
            <a:normAutofit fontScale="25000" lnSpcReduction="20000"/>
          </a:bodyPr>
          <a:lstStyle/>
          <a:p>
            <a:r>
              <a:rPr lang="de-CH" sz="11200" dirty="0"/>
              <a:t>Team Rolex</a:t>
            </a:r>
          </a:p>
          <a:p>
            <a:r>
              <a:rPr lang="de-CH" sz="4300" dirty="0"/>
              <a:t>	</a:t>
            </a:r>
            <a:r>
              <a:rPr lang="de-CH" sz="6400" dirty="0"/>
              <a:t>Bojana Chen</a:t>
            </a:r>
          </a:p>
          <a:p>
            <a:r>
              <a:rPr lang="de-CH" sz="6400" dirty="0"/>
              <a:t>	Sebastian Fernandez</a:t>
            </a:r>
          </a:p>
          <a:p>
            <a:r>
              <a:rPr lang="de-CH" sz="6400" dirty="0"/>
              <a:t>	Magdalena Hardegger</a:t>
            </a:r>
          </a:p>
          <a:p>
            <a:r>
              <a:rPr lang="de-CH" sz="6400" dirty="0"/>
              <a:t>	Gerardo </a:t>
            </a:r>
            <a:r>
              <a:rPr lang="de-CH" sz="6400" dirty="0" err="1"/>
              <a:t>Romeny</a:t>
            </a:r>
            <a:endParaRPr lang="de-CH" sz="6400" dirty="0"/>
          </a:p>
          <a:p>
            <a:endParaRPr lang="de-CH" sz="6400" dirty="0"/>
          </a:p>
          <a:p>
            <a:r>
              <a:rPr lang="de-CH" sz="4800" dirty="0"/>
              <a:t>Team-Project </a:t>
            </a:r>
            <a:r>
              <a:rPr lang="de-CH" sz="4800" dirty="0" err="1"/>
              <a:t>DigitaliZation</a:t>
            </a:r>
            <a:r>
              <a:rPr lang="de-CH" sz="4800" dirty="0"/>
              <a:t> </a:t>
            </a:r>
            <a:r>
              <a:rPr lang="de-CH" sz="4800" dirty="0" err="1"/>
              <a:t>of</a:t>
            </a:r>
            <a:r>
              <a:rPr lang="de-CH" sz="4800" dirty="0"/>
              <a:t> Business </a:t>
            </a:r>
            <a:r>
              <a:rPr lang="de-CH" sz="4800" dirty="0" err="1"/>
              <a:t>Processes</a:t>
            </a:r>
            <a:r>
              <a:rPr lang="de-CH" sz="4800" dirty="0"/>
              <a:t>, AS 2023</a:t>
            </a:r>
          </a:p>
          <a:p>
            <a:endParaRPr lang="de-CH" dirty="0"/>
          </a:p>
          <a:p>
            <a:r>
              <a:rPr lang="de-CH" dirty="0"/>
              <a:t>	</a:t>
            </a:r>
            <a:endParaRPr lang="en-GB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4F6C7CD-835B-46AE-8964-CEBABE0B0C55}"/>
              </a:ext>
            </a:extLst>
          </p:cNvPr>
          <p:cNvSpPr/>
          <p:nvPr/>
        </p:nvSpPr>
        <p:spPr>
          <a:xfrm>
            <a:off x="2251363" y="6491691"/>
            <a:ext cx="9894917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800" dirty="0">
                <a:solidFill>
                  <a:schemeClr val="tx2"/>
                </a:solidFill>
              </a:rPr>
              <a:t>Picture:. https://www.freepik.com/free-photo/packings-pills-capsules-medicines_1178867.htm#query=medication&amp;position=6&amp;from_view=search&amp;track=sph&amp;uuid=e8115ce7-5bd6-4dc1-b773-868d6d0d55f9"&gt;Image by topntp26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683F5E3-74F0-4F34-A547-DA4F4AF252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8436" y="2381777"/>
            <a:ext cx="3757842" cy="329183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7528F374-87DA-432A-8ED8-D8047E912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3242" y="103398"/>
            <a:ext cx="2445327" cy="44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20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BC8685-7457-4C5B-9C3C-660A4FBD7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Problem: </a:t>
            </a:r>
            <a:r>
              <a:rPr lang="de-CH" dirty="0" err="1"/>
              <a:t>Prescription</a:t>
            </a:r>
            <a:r>
              <a:rPr lang="de-CH" dirty="0"/>
              <a:t> </a:t>
            </a:r>
            <a:r>
              <a:rPr lang="de-CH" dirty="0" err="1"/>
              <a:t>handling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5803EE-2723-4E73-B0E9-371814C0A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097087"/>
            <a:ext cx="6324042" cy="3788558"/>
          </a:xfrm>
        </p:spPr>
        <p:txBody>
          <a:bodyPr>
            <a:normAutofit/>
          </a:bodyPr>
          <a:lstStyle/>
          <a:p>
            <a:r>
              <a:rPr lang="de-CH" dirty="0" err="1"/>
              <a:t>Medication</a:t>
            </a:r>
            <a:r>
              <a:rPr lang="de-CH" dirty="0"/>
              <a:t> </a:t>
            </a:r>
            <a:r>
              <a:rPr lang="de-CH" dirty="0" err="1"/>
              <a:t>errors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numerous</a:t>
            </a:r>
            <a:endParaRPr lang="de-CH" dirty="0"/>
          </a:p>
          <a:p>
            <a:r>
              <a:rPr lang="de-CH" dirty="0"/>
              <a:t>Adverse </a:t>
            </a:r>
            <a:r>
              <a:rPr lang="de-CH" dirty="0" err="1"/>
              <a:t>events</a:t>
            </a:r>
            <a:r>
              <a:rPr lang="de-CH" dirty="0"/>
              <a:t> </a:t>
            </a:r>
            <a:r>
              <a:rPr lang="de-CH" dirty="0" err="1"/>
              <a:t>owing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medication</a:t>
            </a:r>
            <a:r>
              <a:rPr lang="de-CH" dirty="0"/>
              <a:t>: </a:t>
            </a:r>
            <a:r>
              <a:rPr lang="de-CH" dirty="0" err="1"/>
              <a:t>about</a:t>
            </a:r>
            <a:br>
              <a:rPr lang="de-CH" dirty="0"/>
            </a:br>
            <a:r>
              <a:rPr lang="de-CH" dirty="0"/>
              <a:t>20 000 </a:t>
            </a:r>
            <a:r>
              <a:rPr lang="de-CH" dirty="0" err="1"/>
              <a:t>hospitalizations</a:t>
            </a:r>
            <a:r>
              <a:rPr lang="de-CH" dirty="0"/>
              <a:t>/</a:t>
            </a:r>
            <a:r>
              <a:rPr lang="de-CH" dirty="0" err="1"/>
              <a:t>year</a:t>
            </a:r>
            <a:r>
              <a:rPr lang="de-CH" dirty="0"/>
              <a:t> in </a:t>
            </a:r>
            <a:r>
              <a:rPr lang="de-CH" dirty="0" err="1"/>
              <a:t>Switzerland</a:t>
            </a:r>
            <a:endParaRPr lang="de-CH" dirty="0"/>
          </a:p>
          <a:p>
            <a:r>
              <a:rPr lang="de-CH" dirty="0" err="1"/>
              <a:t>Increasing</a:t>
            </a:r>
            <a:r>
              <a:rPr lang="de-CH" dirty="0"/>
              <a:t>:	- </a:t>
            </a:r>
            <a:r>
              <a:rPr lang="de-CH" dirty="0" err="1"/>
              <a:t>number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medications</a:t>
            </a:r>
            <a:endParaRPr lang="de-CH" dirty="0"/>
          </a:p>
          <a:p>
            <a:pPr marL="0" indent="0">
              <a:buNone/>
            </a:pPr>
            <a:r>
              <a:rPr lang="de-CH" dirty="0"/>
              <a:t>		- </a:t>
            </a:r>
            <a:r>
              <a:rPr lang="de-CH" dirty="0" err="1"/>
              <a:t>drug</a:t>
            </a:r>
            <a:r>
              <a:rPr lang="de-CH" dirty="0"/>
              <a:t> </a:t>
            </a:r>
            <a:r>
              <a:rPr lang="de-CH" dirty="0" err="1"/>
              <a:t>interactions</a:t>
            </a:r>
            <a:endParaRPr lang="de-CH" dirty="0"/>
          </a:p>
          <a:p>
            <a:pPr marL="0" indent="0">
              <a:buNone/>
            </a:pPr>
            <a:r>
              <a:rPr lang="de-CH" dirty="0"/>
              <a:t>		- </a:t>
            </a:r>
            <a:r>
              <a:rPr lang="de-CH" dirty="0" err="1"/>
              <a:t>healthcare</a:t>
            </a:r>
            <a:r>
              <a:rPr lang="de-CH" dirty="0"/>
              <a:t> </a:t>
            </a:r>
            <a:r>
              <a:rPr lang="de-CH" dirty="0" err="1"/>
              <a:t>costs</a:t>
            </a:r>
            <a:endParaRPr lang="de-CH" dirty="0"/>
          </a:p>
          <a:p>
            <a:pPr marL="0" indent="0">
              <a:buNone/>
            </a:pPr>
            <a:endParaRPr lang="de-CH" dirty="0"/>
          </a:p>
          <a:p>
            <a:endParaRPr lang="en-GB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415F36B-AC61-4208-9867-15404E43CB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418231" y="1820024"/>
            <a:ext cx="4537372" cy="2940889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04A0BBB2-8678-4E88-B538-90EB918C9C07}"/>
              </a:ext>
            </a:extLst>
          </p:cNvPr>
          <p:cNvSpPr txBox="1"/>
          <p:nvPr/>
        </p:nvSpPr>
        <p:spPr>
          <a:xfrm>
            <a:off x="8441228" y="6477539"/>
            <a:ext cx="51435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solidFill>
                  <a:schemeClr val="tx2"/>
                </a:solidFill>
              </a:rPr>
              <a:t>Picture: von </a:t>
            </a:r>
            <a:r>
              <a:rPr lang="en-GB" sz="900" dirty="0" err="1">
                <a:solidFill>
                  <a:schemeClr val="tx2"/>
                </a:solidFill>
              </a:rPr>
              <a:t>Unbekannter</a:t>
            </a:r>
            <a:r>
              <a:rPr lang="en-GB" sz="900" dirty="0">
                <a:solidFill>
                  <a:schemeClr val="tx2"/>
                </a:solidFill>
              </a:rPr>
              <a:t> Autor </a:t>
            </a:r>
            <a:r>
              <a:rPr lang="en-GB" sz="900" dirty="0" err="1">
                <a:solidFill>
                  <a:schemeClr val="tx2"/>
                </a:solidFill>
              </a:rPr>
              <a:t>ist</a:t>
            </a:r>
            <a:r>
              <a:rPr lang="en-GB" sz="900" dirty="0">
                <a:solidFill>
                  <a:schemeClr val="tx2"/>
                </a:solidFill>
              </a:rPr>
              <a:t> </a:t>
            </a:r>
            <a:r>
              <a:rPr lang="en-GB" sz="900" dirty="0" err="1">
                <a:solidFill>
                  <a:schemeClr val="tx2"/>
                </a:solidFill>
              </a:rPr>
              <a:t>lizenziert</a:t>
            </a:r>
            <a:r>
              <a:rPr lang="en-GB" sz="900" dirty="0">
                <a:solidFill>
                  <a:schemeClr val="tx2"/>
                </a:solidFill>
              </a:rPr>
              <a:t> </a:t>
            </a:r>
            <a:r>
              <a:rPr lang="en-GB" sz="900" dirty="0" err="1">
                <a:solidFill>
                  <a:schemeClr val="tx2"/>
                </a:solidFill>
              </a:rPr>
              <a:t>gemäß</a:t>
            </a:r>
            <a:r>
              <a:rPr lang="en-GB" sz="900" dirty="0">
                <a:solidFill>
                  <a:schemeClr val="tx2"/>
                </a:solidFill>
              </a:rPr>
              <a:t> </a:t>
            </a:r>
            <a:r>
              <a:rPr lang="en-GB" sz="900" dirty="0">
                <a:solidFill>
                  <a:schemeClr val="tx2"/>
                </a:solidFill>
                <a:hlinkClick r:id="rId4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GB" sz="900" dirty="0">
              <a:solidFill>
                <a:schemeClr val="tx2"/>
              </a:solidFill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AF5031D-E3CC-4C27-A62D-F771E851D1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3242" y="103398"/>
            <a:ext cx="2445327" cy="44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25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737B7A-A1EA-401F-921B-3DCE71187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Example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current</a:t>
            </a:r>
            <a:r>
              <a:rPr lang="de-CH" dirty="0"/>
              <a:t> </a:t>
            </a:r>
            <a:r>
              <a:rPr lang="de-CH" dirty="0" err="1"/>
              <a:t>Process</a:t>
            </a:r>
            <a:endParaRPr lang="en-GB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41C2EF5-BA94-45DD-BB13-88B38E726E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6979" y="1668240"/>
            <a:ext cx="8873545" cy="455609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E9CE1058-B6A1-46BE-89F9-412B3CC02F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3242" y="103398"/>
            <a:ext cx="2445327" cy="44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848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7408AC-EBB9-4BE3-B1EB-59E432C21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proposed</a:t>
            </a:r>
            <a:r>
              <a:rPr lang="de-CH" dirty="0"/>
              <a:t> Solution</a:t>
            </a:r>
            <a:endParaRPr lang="en-GB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C651665D-5E75-43D9-AB62-0AA1D2DDBA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5120" y="1657082"/>
            <a:ext cx="8862663" cy="45824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CE70B878-4ED9-4CD9-B007-46526BDE36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3242" y="103398"/>
            <a:ext cx="2445327" cy="44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548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A0DE59-6C59-4ACC-ACC9-357837ACC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de-CH" dirty="0"/>
              <a:t>Benefits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Process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F4709B-C433-4560-8371-D87CC7F11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156" y="2072283"/>
            <a:ext cx="4036076" cy="227995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CH" sz="1600" dirty="0"/>
              <a:t>Error </a:t>
            </a:r>
            <a:r>
              <a:rPr lang="de-CH" sz="1600" dirty="0" err="1"/>
              <a:t>prevention</a:t>
            </a:r>
            <a:endParaRPr lang="de-CH" sz="1600" dirty="0"/>
          </a:p>
          <a:p>
            <a:r>
              <a:rPr lang="en-GB" sz="1400" dirty="0"/>
              <a:t>All prescribed medications at a glance </a:t>
            </a:r>
          </a:p>
          <a:p>
            <a:r>
              <a:rPr lang="en-GB" sz="1400" dirty="0"/>
              <a:t>Check for duplicate prescription</a:t>
            </a:r>
          </a:p>
          <a:p>
            <a:r>
              <a:rPr lang="en-GB" sz="1400" dirty="0"/>
              <a:t>Check for drug interactions (via official </a:t>
            </a:r>
            <a:r>
              <a:rPr lang="en-GB" sz="1400" dirty="0" err="1"/>
              <a:t>nlm</a:t>
            </a:r>
            <a:r>
              <a:rPr lang="en-GB" sz="1400" dirty="0"/>
              <a:t>-library)</a:t>
            </a:r>
          </a:p>
          <a:p>
            <a:r>
              <a:rPr lang="en-GB" sz="1400" dirty="0"/>
              <a:t>Aborts workflow if errors found and alerts customers</a:t>
            </a:r>
          </a:p>
          <a:p>
            <a:pPr marL="0" indent="0">
              <a:buNone/>
            </a:pPr>
            <a:endParaRPr lang="de-CH" sz="1600" dirty="0"/>
          </a:p>
          <a:p>
            <a:endParaRPr lang="de-CH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BA22C82-8F4B-4097-BCD6-BEC093638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0576" y="4955556"/>
            <a:ext cx="3647468" cy="1817832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902411C3-D8F3-42B1-BDB5-E32B3690B543}"/>
              </a:ext>
            </a:extLst>
          </p:cNvPr>
          <p:cNvSpPr txBox="1"/>
          <p:nvPr/>
        </p:nvSpPr>
        <p:spPr>
          <a:xfrm>
            <a:off x="7589769" y="2092488"/>
            <a:ext cx="3766096" cy="13890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600" dirty="0"/>
              <a:t>User </a:t>
            </a:r>
            <a:r>
              <a:rPr lang="de-CH" sz="1600" dirty="0" err="1"/>
              <a:t>friendly</a:t>
            </a:r>
            <a:endParaRPr lang="de-CH" sz="1600" dirty="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de-CH" sz="1400" dirty="0" err="1"/>
              <a:t>Only</a:t>
            </a:r>
            <a:r>
              <a:rPr lang="de-CH" sz="1400" dirty="0"/>
              <a:t> </a:t>
            </a:r>
            <a:r>
              <a:rPr lang="de-CH" sz="1400" dirty="0" err="1"/>
              <a:t>one</a:t>
            </a:r>
            <a:r>
              <a:rPr lang="de-CH" sz="1400" dirty="0"/>
              <a:t> </a:t>
            </a:r>
            <a:r>
              <a:rPr lang="de-CH" sz="1400" dirty="0" err="1"/>
              <a:t>document</a:t>
            </a:r>
            <a:r>
              <a:rPr lang="de-CH" sz="1400" dirty="0"/>
              <a:t> </a:t>
            </a:r>
            <a:r>
              <a:rPr lang="de-CH" sz="1400" dirty="0" err="1"/>
              <a:t>for</a:t>
            </a:r>
            <a:r>
              <a:rPr lang="de-CH" sz="1400" dirty="0"/>
              <a:t> </a:t>
            </a:r>
            <a:r>
              <a:rPr lang="de-CH" sz="1400" dirty="0" err="1"/>
              <a:t>doctors</a:t>
            </a:r>
            <a:endParaRPr lang="de-CH" sz="1400" dirty="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de-CH" sz="1400" dirty="0" err="1"/>
              <a:t>Chatbot</a:t>
            </a:r>
            <a:r>
              <a:rPr lang="de-CH" sz="1400" dirty="0"/>
              <a:t> </a:t>
            </a:r>
            <a:r>
              <a:rPr lang="de-CH" sz="1400" dirty="0" err="1"/>
              <a:t>for</a:t>
            </a:r>
            <a:r>
              <a:rPr lang="de-CH" sz="1400" dirty="0"/>
              <a:t> human-like </a:t>
            </a:r>
            <a:r>
              <a:rPr lang="de-CH" sz="1400" dirty="0" err="1"/>
              <a:t>interactions</a:t>
            </a:r>
            <a:r>
              <a:rPr lang="de-CH" sz="1400" dirty="0"/>
              <a:t> </a:t>
            </a:r>
            <a:r>
              <a:rPr lang="de-CH" sz="1400" dirty="0" err="1"/>
              <a:t>for</a:t>
            </a:r>
            <a:r>
              <a:rPr lang="de-CH" sz="1400" dirty="0"/>
              <a:t> </a:t>
            </a:r>
            <a:r>
              <a:rPr lang="de-CH" sz="1400" dirty="0" err="1"/>
              <a:t>patients</a:t>
            </a:r>
            <a:endParaRPr lang="de-CH" sz="1400" dirty="0"/>
          </a:p>
          <a:p>
            <a:endParaRPr lang="en-GB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D8CD8A6-2A25-49C9-BE02-AF9B8D6A3AF2}"/>
              </a:ext>
            </a:extLst>
          </p:cNvPr>
          <p:cNvSpPr txBox="1"/>
          <p:nvPr/>
        </p:nvSpPr>
        <p:spPr>
          <a:xfrm>
            <a:off x="4773150" y="2072283"/>
            <a:ext cx="1915909" cy="13890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600" dirty="0" err="1"/>
              <a:t>Paperless</a:t>
            </a:r>
            <a:endParaRPr lang="de-CH" sz="1600" dirty="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de-CH" sz="1400" dirty="0" err="1"/>
              <a:t>No</a:t>
            </a:r>
            <a:r>
              <a:rPr lang="de-CH" sz="1400" dirty="0"/>
              <a:t> </a:t>
            </a:r>
            <a:r>
              <a:rPr lang="de-CH" sz="1400" dirty="0" err="1"/>
              <a:t>paper</a:t>
            </a:r>
            <a:r>
              <a:rPr lang="de-CH" sz="1400" dirty="0"/>
              <a:t> </a:t>
            </a:r>
            <a:r>
              <a:rPr lang="de-CH" sz="1400" dirty="0" err="1"/>
              <a:t>necessary</a:t>
            </a:r>
            <a:endParaRPr lang="de-CH" sz="1400" dirty="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de-CH" sz="1400" dirty="0" err="1"/>
              <a:t>Resource-efficient</a:t>
            </a:r>
            <a:endParaRPr lang="de-CH" sz="1400" dirty="0"/>
          </a:p>
          <a:p>
            <a:endParaRPr lang="en-GB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8CFC3EB3-7279-4F45-8A74-AC86BCBBD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1920" y="3692412"/>
            <a:ext cx="1552629" cy="307165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33CF1E5-91B3-42AB-B984-43E1053D91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4998" y="4515480"/>
            <a:ext cx="1405217" cy="2248591"/>
          </a:xfrm>
          <a:prstGeom prst="rect">
            <a:avLst/>
          </a:prstGeom>
        </p:spPr>
      </p:pic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391D3F56-8755-48D3-A7D5-145ECB72C3CF}"/>
              </a:ext>
            </a:extLst>
          </p:cNvPr>
          <p:cNvCxnSpPr/>
          <p:nvPr/>
        </p:nvCxnSpPr>
        <p:spPr>
          <a:xfrm>
            <a:off x="4401589" y="2024149"/>
            <a:ext cx="0" cy="21363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3F6EF0B6-1654-4172-9DCD-D1A0A54A0123}"/>
              </a:ext>
            </a:extLst>
          </p:cNvPr>
          <p:cNvCxnSpPr/>
          <p:nvPr/>
        </p:nvCxnSpPr>
        <p:spPr>
          <a:xfrm>
            <a:off x="7268095" y="2024149"/>
            <a:ext cx="0" cy="21363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rafik 14">
            <a:extLst>
              <a:ext uri="{FF2B5EF4-FFF2-40B4-BE49-F238E27FC236}">
                <a16:creationId xmlns:a16="http://schemas.microsoft.com/office/drawing/2014/main" id="{796789D5-EFD3-437B-80C4-5310FD42AE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3242" y="103398"/>
            <a:ext cx="2445327" cy="44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889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5F9989-FE6F-4016-B551-BF381F3C1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Disclaimer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B247CF-967E-466C-ACF3-900A15CE73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Data </a:t>
            </a:r>
            <a:r>
              <a:rPr lang="de-CH" dirty="0" err="1"/>
              <a:t>privacy</a:t>
            </a:r>
            <a:r>
              <a:rPr lang="de-CH" dirty="0"/>
              <a:t> </a:t>
            </a:r>
            <a:r>
              <a:rPr lang="de-CH" dirty="0" err="1"/>
              <a:t>laws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currently</a:t>
            </a:r>
            <a:r>
              <a:rPr lang="de-CH" dirty="0"/>
              <a:t> not </a:t>
            </a:r>
            <a:r>
              <a:rPr lang="de-CH" dirty="0" err="1"/>
              <a:t>met</a:t>
            </a:r>
            <a:r>
              <a:rPr lang="de-CH" dirty="0"/>
              <a:t>,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team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aware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. Meeting </a:t>
            </a:r>
            <a:r>
              <a:rPr lang="de-CH" dirty="0" err="1"/>
              <a:t>data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was not in </a:t>
            </a:r>
            <a:r>
              <a:rPr lang="de-CH" dirty="0" err="1"/>
              <a:t>scope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development</a:t>
            </a:r>
            <a:r>
              <a:rPr lang="de-CH" dirty="0"/>
              <a:t> </a:t>
            </a:r>
            <a:r>
              <a:rPr lang="de-CH" dirty="0" err="1"/>
              <a:t>project</a:t>
            </a:r>
            <a:endParaRPr lang="de-CH" dirty="0"/>
          </a:p>
          <a:p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patients</a:t>
            </a:r>
            <a:r>
              <a:rPr lang="de-CH" dirty="0"/>
              <a:t> registered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EHR-system will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able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enjoy</a:t>
            </a:r>
            <a:r>
              <a:rPr lang="de-CH" dirty="0"/>
              <a:t> </a:t>
            </a:r>
            <a:r>
              <a:rPr lang="de-CH" dirty="0" err="1"/>
              <a:t>full</a:t>
            </a:r>
            <a:r>
              <a:rPr lang="de-CH" dirty="0"/>
              <a:t> </a:t>
            </a:r>
            <a:r>
              <a:rPr lang="de-CH" dirty="0" err="1"/>
              <a:t>service</a:t>
            </a:r>
            <a:endParaRPr lang="de-CH" dirty="0"/>
          </a:p>
          <a:p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active</a:t>
            </a:r>
            <a:r>
              <a:rPr lang="de-CH" dirty="0"/>
              <a:t> </a:t>
            </a:r>
            <a:r>
              <a:rPr lang="de-CH" dirty="0" err="1"/>
              <a:t>pharmaceutical</a:t>
            </a:r>
            <a:r>
              <a:rPr lang="de-CH" dirty="0"/>
              <a:t> </a:t>
            </a:r>
            <a:r>
              <a:rPr lang="de-CH" dirty="0" err="1"/>
              <a:t>ingredient</a:t>
            </a:r>
            <a:r>
              <a:rPr lang="de-CH" dirty="0"/>
              <a:t> </a:t>
            </a:r>
            <a:r>
              <a:rPr lang="de-CH" dirty="0" err="1"/>
              <a:t>should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prescribed</a:t>
            </a:r>
            <a:endParaRPr lang="de-CH" dirty="0"/>
          </a:p>
          <a:p>
            <a:endParaRPr lang="en-GB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FDA4AFB-5E25-4BC3-8F1A-27CFBB56E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3242" y="103398"/>
            <a:ext cx="2445327" cy="44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56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56702FAD-E6A2-4C72-A19F-E879049164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61268" y="1887361"/>
            <a:ext cx="5161645" cy="3441097"/>
          </a:xfr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3FAB64C3-0844-42BB-9DFD-D3440ECCAF88}"/>
              </a:ext>
            </a:extLst>
          </p:cNvPr>
          <p:cNvSpPr/>
          <p:nvPr/>
        </p:nvSpPr>
        <p:spPr>
          <a:xfrm>
            <a:off x="1141412" y="6539129"/>
            <a:ext cx="9969732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800" dirty="0">
                <a:solidFill>
                  <a:schemeClr val="tx2"/>
                </a:solidFill>
              </a:rPr>
              <a:t>Picture: https://www.freepik.com/free-vector/question-3d-effect-background_6209956.htm#query=questions&amp;position=17&amp;from_view=search&amp;track=sph&amp;uuid=ba74b47d-7045-44f2-b1d1-a17e8c526566"&gt;Image by </a:t>
            </a:r>
            <a:r>
              <a:rPr lang="en-GB" sz="800" dirty="0" err="1">
                <a:solidFill>
                  <a:schemeClr val="tx2"/>
                </a:solidFill>
              </a:rPr>
              <a:t>pikisuperstar</a:t>
            </a:r>
            <a:endParaRPr lang="en-GB" sz="800" dirty="0">
              <a:solidFill>
                <a:schemeClr val="tx2"/>
              </a:solidFill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9154E1D6-02F8-42FF-A0CF-D043841A3F1D}"/>
              </a:ext>
            </a:extLst>
          </p:cNvPr>
          <p:cNvSpPr txBox="1">
            <a:spLocks/>
          </p:cNvSpPr>
          <p:nvPr/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Fast medication automation </a:t>
            </a:r>
          </a:p>
          <a:p>
            <a:r>
              <a:rPr lang="de-CH" dirty="0"/>
              <a:t>Secure and fast </a:t>
            </a:r>
            <a:r>
              <a:rPr lang="de-CH" dirty="0" err="1"/>
              <a:t>prescriptions</a:t>
            </a:r>
            <a:r>
              <a:rPr lang="de-CH" dirty="0"/>
              <a:t>!</a:t>
            </a:r>
            <a:endParaRPr lang="en-GB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17165DC-3BB8-4978-B019-51E2DFE279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3242" y="103398"/>
            <a:ext cx="2445327" cy="440696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3676B29B-46DD-4113-9740-3C6422CD82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7438" y="1887361"/>
            <a:ext cx="3434592" cy="3441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9219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TM04033919[[fn=Schaltkreis]]</Template>
  <TotalTime>0</TotalTime>
  <Words>276</Words>
  <Application>Microsoft Office PowerPoint</Application>
  <PresentationFormat>Breitbild</PresentationFormat>
  <Paragraphs>39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Tw Cen MT</vt:lpstr>
      <vt:lpstr>Schaltkreis</vt:lpstr>
      <vt:lpstr>Fast medication automation </vt:lpstr>
      <vt:lpstr>Problem: Prescription handling</vt:lpstr>
      <vt:lpstr>Example of current Process</vt:lpstr>
      <vt:lpstr>Our proposed Solution</vt:lpstr>
      <vt:lpstr>Benefits of our Process</vt:lpstr>
      <vt:lpstr>Disclaimer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 medication automation</dc:title>
  <dc:creator>Magdalena Hardegger</dc:creator>
  <cp:lastModifiedBy>Magdalena Hardegger</cp:lastModifiedBy>
  <cp:revision>28</cp:revision>
  <dcterms:created xsi:type="dcterms:W3CDTF">2023-11-23T08:12:17Z</dcterms:created>
  <dcterms:modified xsi:type="dcterms:W3CDTF">2023-11-30T09:46:56Z</dcterms:modified>
</cp:coreProperties>
</file>

<file path=docProps/thumbnail.jpeg>
</file>